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5" d="100"/>
          <a:sy n="85" d="100"/>
        </p:scale>
        <p:origin x="-85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BAFF-AA19-44FE-85F0-0FD994F5B3E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D61D-2197-427D-8A80-5AB644C4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98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BAFF-AA19-44FE-85F0-0FD994F5B3E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D61D-2197-427D-8A80-5AB644C4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76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BAFF-AA19-44FE-85F0-0FD994F5B3E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D61D-2197-427D-8A80-5AB644C4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98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BAFF-AA19-44FE-85F0-0FD994F5B3E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D61D-2197-427D-8A80-5AB644C4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1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BAFF-AA19-44FE-85F0-0FD994F5B3E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D61D-2197-427D-8A80-5AB644C4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83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BAFF-AA19-44FE-85F0-0FD994F5B3E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D61D-2197-427D-8A80-5AB644C4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6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BAFF-AA19-44FE-85F0-0FD994F5B3E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D61D-2197-427D-8A80-5AB644C4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00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BAFF-AA19-44FE-85F0-0FD994F5B3E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D61D-2197-427D-8A80-5AB644C4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45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BAFF-AA19-44FE-85F0-0FD994F5B3E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D61D-2197-427D-8A80-5AB644C4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BAFF-AA19-44FE-85F0-0FD994F5B3E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D61D-2197-427D-8A80-5AB644C4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8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CBAFF-AA19-44FE-85F0-0FD994F5B3E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3D61D-2197-427D-8A80-5AB644C4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0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CBAFF-AA19-44FE-85F0-0FD994F5B3ED}" type="datetimeFigureOut">
              <a:rPr lang="en-US" smtClean="0"/>
              <a:t>9/7/2020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3D61D-2197-427D-8A80-5AB644C48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553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"/>
            <a:ext cx="7210096" cy="762000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E:\NAM HOC 2020-2021\HINH 2020\KHAI GIANG\118935559_2778613392372751_46180057838439115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838200"/>
            <a:ext cx="7591096" cy="569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41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NAM HOC 2020-2021\HINH 2020\KHAI GIANG\118875865_678161516129504_3751531087687373376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56301"/>
            <a:ext cx="5029200" cy="547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Thu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lãnh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tặng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90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44500" y="1600200"/>
            <a:ext cx="8489950" cy="4419600"/>
            <a:chOff x="2184400" y="895350"/>
            <a:chExt cx="6959600" cy="2628900"/>
          </a:xfrm>
        </p:grpSpPr>
        <p:pic>
          <p:nvPicPr>
            <p:cNvPr id="2050" name="Picture 2" descr="E:\NAM HOC 2020-2021\HINH 2020\KHAI GIANG\118798751_608557840049050_8109930216251148217_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895350"/>
              <a:ext cx="3479800" cy="260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E:\NAM HOC 2020-2021\HINH 2020\KHAI GIANG\118787910_962342270946590_3814852830586933568_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4200" y="914400"/>
              <a:ext cx="3479800" cy="2609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8881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36152" y="1143001"/>
            <a:ext cx="8382000" cy="4571998"/>
            <a:chOff x="228600" y="609600"/>
            <a:chExt cx="9144000" cy="3613785"/>
          </a:xfrm>
        </p:grpSpPr>
        <p:pic>
          <p:nvPicPr>
            <p:cNvPr id="8" name="Picture 2" descr="E:\NAM HOC 2020-2021\HINH 2020\KHAI GIANG\118879125_319025735979159_1978754135612792095_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09600"/>
              <a:ext cx="4818380" cy="3613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NAM HOC 2020-2021\HINH 2020\KHAI GIANG\118849673_250298866127827_7642335394216043405_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4220" y="609600"/>
              <a:ext cx="4818380" cy="3613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itle 1"/>
          <p:cNvSpPr txBox="1">
            <a:spLocks/>
          </p:cNvSpPr>
          <p:nvPr/>
        </p:nvSpPr>
        <p:spPr>
          <a:xfrm>
            <a:off x="687415" y="2897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huynh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597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NAM HOC 2020-2021\HINH 2020\KHAI GIANG\118766418_3026140400842007_5683559610065708493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0" y="533400"/>
            <a:ext cx="77216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940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E:\NAM HOC 2020-2021\HINH 2020\KHAI GIANG\118804653_1234782896876574_2896974842482588612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8229600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637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E:\NAM HOC 2020-2021\HINH 2020\KHAI GIANG\118777276_1021817821582025_5562427457977139189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2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945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45</Words>
  <Application>Microsoft Office PowerPoint</Application>
  <PresentationFormat>On-screen Show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Tập thể sư phạm nhà trường</vt:lpstr>
      <vt:lpstr>PowerPoint Presentation</vt:lpstr>
      <vt:lpstr>Học sinh và phụ huynh được đo thân nhiệt và rửa tay  sát khuẩn tại cổng vào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thể sư phạm nhà trường</dc:title>
  <dc:creator>win7</dc:creator>
  <cp:lastModifiedBy>win7</cp:lastModifiedBy>
  <cp:revision>3</cp:revision>
  <dcterms:created xsi:type="dcterms:W3CDTF">2020-09-07T03:31:16Z</dcterms:created>
  <dcterms:modified xsi:type="dcterms:W3CDTF">2020-09-07T03:56:16Z</dcterms:modified>
</cp:coreProperties>
</file>